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7"/>
  </p:notesMasterIdLst>
  <p:sldIdLst>
    <p:sldId id="688" r:id="rId5"/>
    <p:sldId id="1346" r:id="rId6"/>
  </p:sldIdLst>
  <p:sldSz cx="9144000" cy="6858000" type="screen4x3"/>
  <p:notesSz cx="6858000" cy="9144000"/>
  <p:embeddedFontLst>
    <p:embeddedFont>
      <p:font typeface="Bebas Neue" panose="020B0606020202050201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Dreaming Outloud Pro" panose="03050502040302030504" pitchFamily="66" charset="0"/>
      <p:regular r:id="rId19"/>
      <p:italic r:id="rId20"/>
    </p:embeddedFont>
    <p:embeddedFont>
      <p:font typeface="KG Second Chances Solid" panose="020B0604020202020204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C80"/>
    <a:srgbClr val="6FC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30C5A-BD5A-4156-8661-17A6EE452DCB}" v="9" dt="2023-04-24T10:56:04.397"/>
    <p1510:client id="{50D48728-B9C2-4049-B4CA-FD2DAB6B7F51}" v="7" dt="2023-04-24T13:54:33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0452" autoAdjust="0"/>
  </p:normalViewPr>
  <p:slideViewPr>
    <p:cSldViewPr snapToGrid="0" snapToObjects="1">
      <p:cViewPr varScale="1">
        <p:scale>
          <a:sx n="77" d="100"/>
          <a:sy n="77" d="100"/>
        </p:scale>
        <p:origin x="15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Oakes" userId="ae2ab106-6a15-4a29-bf22-012e9872975c" providerId="ADAL" clId="{50D48728-B9C2-4049-B4CA-FD2DAB6B7F51}"/>
    <pc:docChg chg="custSel delSld modSld">
      <pc:chgData name="Hayley Oakes" userId="ae2ab106-6a15-4a29-bf22-012e9872975c" providerId="ADAL" clId="{50D48728-B9C2-4049-B4CA-FD2DAB6B7F51}" dt="2023-04-24T13:54:33.456" v="702" actId="1076"/>
      <pc:docMkLst>
        <pc:docMk/>
      </pc:docMkLst>
      <pc:sldChg chg="addSp delSp modSp mod">
        <pc:chgData name="Hayley Oakes" userId="ae2ab106-6a15-4a29-bf22-012e9872975c" providerId="ADAL" clId="{50D48728-B9C2-4049-B4CA-FD2DAB6B7F51}" dt="2023-04-24T13:54:33.456" v="702" actId="1076"/>
        <pc:sldMkLst>
          <pc:docMk/>
          <pc:sldMk cId="1086864054" sldId="688"/>
        </pc:sldMkLst>
        <pc:graphicFrameChg chg="mod modGraphic">
          <ac:chgData name="Hayley Oakes" userId="ae2ab106-6a15-4a29-bf22-012e9872975c" providerId="ADAL" clId="{50D48728-B9C2-4049-B4CA-FD2DAB6B7F51}" dt="2023-04-24T13:54:07.908" v="695" actId="20577"/>
          <ac:graphicFrameMkLst>
            <pc:docMk/>
            <pc:sldMk cId="1086864054" sldId="688"/>
            <ac:graphicFrameMk id="5" creationId="{28D2ECEB-A583-3F35-2972-2EDF09A44924}"/>
          </ac:graphicFrameMkLst>
        </pc:graphicFrameChg>
        <pc:picChg chg="add mod">
          <ac:chgData name="Hayley Oakes" userId="ae2ab106-6a15-4a29-bf22-012e9872975c" providerId="ADAL" clId="{50D48728-B9C2-4049-B4CA-FD2DAB6B7F51}" dt="2023-04-24T13:54:33.456" v="702" actId="1076"/>
          <ac:picMkLst>
            <pc:docMk/>
            <pc:sldMk cId="1086864054" sldId="688"/>
            <ac:picMk id="3" creationId="{7F3FC91F-C3A1-D57B-D359-588B86ACAB22}"/>
          </ac:picMkLst>
        </pc:picChg>
        <pc:picChg chg="del">
          <ac:chgData name="Hayley Oakes" userId="ae2ab106-6a15-4a29-bf22-012e9872975c" providerId="ADAL" clId="{50D48728-B9C2-4049-B4CA-FD2DAB6B7F51}" dt="2023-04-24T13:54:11.802" v="696" actId="478"/>
          <ac:picMkLst>
            <pc:docMk/>
            <pc:sldMk cId="1086864054" sldId="688"/>
            <ac:picMk id="20" creationId="{8ABCD71B-3F60-BF1A-B0CD-21AEF49EE860}"/>
          </ac:picMkLst>
        </pc:picChg>
      </pc:sldChg>
      <pc:sldChg chg="modSp mod">
        <pc:chgData name="Hayley Oakes" userId="ae2ab106-6a15-4a29-bf22-012e9872975c" providerId="ADAL" clId="{50D48728-B9C2-4049-B4CA-FD2DAB6B7F51}" dt="2023-04-24T11:29:47.543" v="517" actId="20577"/>
        <pc:sldMkLst>
          <pc:docMk/>
          <pc:sldMk cId="3092315977" sldId="1346"/>
        </pc:sldMkLst>
        <pc:graphicFrameChg chg="modGraphic">
          <ac:chgData name="Hayley Oakes" userId="ae2ab106-6a15-4a29-bf22-012e9872975c" providerId="ADAL" clId="{50D48728-B9C2-4049-B4CA-FD2DAB6B7F51}" dt="2023-04-24T11:29:47.543" v="517" actId="20577"/>
          <ac:graphicFrameMkLst>
            <pc:docMk/>
            <pc:sldMk cId="3092315977" sldId="1346"/>
            <ac:graphicFrameMk id="14" creationId="{F8EBCAFC-7C0F-43F5-BF13-E44580D5739A}"/>
          </ac:graphicFrameMkLst>
        </pc:graphicFrameChg>
      </pc:sldChg>
      <pc:sldChg chg="del">
        <pc:chgData name="Hayley Oakes" userId="ae2ab106-6a15-4a29-bf22-012e9872975c" providerId="ADAL" clId="{50D48728-B9C2-4049-B4CA-FD2DAB6B7F51}" dt="2023-04-24T13:45:23.924" v="525" actId="47"/>
        <pc:sldMkLst>
          <pc:docMk/>
          <pc:sldMk cId="2930265467" sldId="1548"/>
        </pc:sldMkLst>
      </pc:sldChg>
      <pc:sldChg chg="del">
        <pc:chgData name="Hayley Oakes" userId="ae2ab106-6a15-4a29-bf22-012e9872975c" providerId="ADAL" clId="{50D48728-B9C2-4049-B4CA-FD2DAB6B7F51}" dt="2023-04-24T13:45:24.474" v="526" actId="47"/>
        <pc:sldMkLst>
          <pc:docMk/>
          <pc:sldMk cId="4175088588" sldId="1549"/>
        </pc:sldMkLst>
      </pc:sldChg>
      <pc:sldChg chg="del">
        <pc:chgData name="Hayley Oakes" userId="ae2ab106-6a15-4a29-bf22-012e9872975c" providerId="ADAL" clId="{50D48728-B9C2-4049-B4CA-FD2DAB6B7F51}" dt="2023-04-24T13:45:27.583" v="527" actId="47"/>
        <pc:sldMkLst>
          <pc:docMk/>
          <pc:sldMk cId="690907698" sldId="1594"/>
        </pc:sldMkLst>
      </pc:sldChg>
      <pc:sldChg chg="del">
        <pc:chgData name="Hayley Oakes" userId="ae2ab106-6a15-4a29-bf22-012e9872975c" providerId="ADAL" clId="{50D48728-B9C2-4049-B4CA-FD2DAB6B7F51}" dt="2023-04-24T13:45:28.131" v="528" actId="47"/>
        <pc:sldMkLst>
          <pc:docMk/>
          <pc:sldMk cId="104442034" sldId="1595"/>
        </pc:sldMkLst>
      </pc:sldChg>
    </pc:docChg>
  </pc:docChgLst>
  <pc:docChgLst>
    <pc:chgData name="Hayley Oakes" userId="ae2ab106-6a15-4a29-bf22-012e9872975c" providerId="ADAL" clId="{20D30C5A-BD5A-4156-8661-17A6EE452DCB}"/>
    <pc:docChg chg="custSel modSld">
      <pc:chgData name="Hayley Oakes" userId="ae2ab106-6a15-4a29-bf22-012e9872975c" providerId="ADAL" clId="{20D30C5A-BD5A-4156-8661-17A6EE452DCB}" dt="2023-04-24T11:21:31.277" v="2105" actId="20577"/>
      <pc:docMkLst>
        <pc:docMk/>
      </pc:docMkLst>
      <pc:sldChg chg="modSp mod">
        <pc:chgData name="Hayley Oakes" userId="ae2ab106-6a15-4a29-bf22-012e9872975c" providerId="ADAL" clId="{20D30C5A-BD5A-4156-8661-17A6EE452DCB}" dt="2023-04-24T10:49:09.868" v="158" actId="404"/>
        <pc:sldMkLst>
          <pc:docMk/>
          <pc:sldMk cId="1086864054" sldId="688"/>
        </pc:sldMkLst>
        <pc:graphicFrameChg chg="mod modGraphic">
          <ac:chgData name="Hayley Oakes" userId="ae2ab106-6a15-4a29-bf22-012e9872975c" providerId="ADAL" clId="{20D30C5A-BD5A-4156-8661-17A6EE452DCB}" dt="2023-04-24T10:49:09.868" v="158" actId="404"/>
          <ac:graphicFrameMkLst>
            <pc:docMk/>
            <pc:sldMk cId="1086864054" sldId="688"/>
            <ac:graphicFrameMk id="5" creationId="{28D2ECEB-A583-3F35-2972-2EDF09A44924}"/>
          </ac:graphicFrameMkLst>
        </pc:graphicFrameChg>
      </pc:sldChg>
      <pc:sldChg chg="modSp mod">
        <pc:chgData name="Hayley Oakes" userId="ae2ab106-6a15-4a29-bf22-012e9872975c" providerId="ADAL" clId="{20D30C5A-BD5A-4156-8661-17A6EE452DCB}" dt="2023-04-24T10:54:23.590" v="911" actId="20577"/>
        <pc:sldMkLst>
          <pc:docMk/>
          <pc:sldMk cId="3092315977" sldId="1346"/>
        </pc:sldMkLst>
        <pc:spChg chg="mod">
          <ac:chgData name="Hayley Oakes" userId="ae2ab106-6a15-4a29-bf22-012e9872975c" providerId="ADAL" clId="{20D30C5A-BD5A-4156-8661-17A6EE452DCB}" dt="2023-04-24T10:40:40.122" v="40" actId="6549"/>
          <ac:spMkLst>
            <pc:docMk/>
            <pc:sldMk cId="3092315977" sldId="1346"/>
            <ac:spMk id="8" creationId="{F9920E2C-3469-45BF-A7BE-6E35EB4FAC97}"/>
          </ac:spMkLst>
        </pc:spChg>
        <pc:graphicFrameChg chg="modGraphic">
          <ac:chgData name="Hayley Oakes" userId="ae2ab106-6a15-4a29-bf22-012e9872975c" providerId="ADAL" clId="{20D30C5A-BD5A-4156-8661-17A6EE452DCB}" dt="2023-04-24T10:54:23.590" v="911" actId="20577"/>
          <ac:graphicFrameMkLst>
            <pc:docMk/>
            <pc:sldMk cId="3092315977" sldId="1346"/>
            <ac:graphicFrameMk id="14" creationId="{F8EBCAFC-7C0F-43F5-BF13-E44580D5739A}"/>
          </ac:graphicFrameMkLst>
        </pc:graphicFrameChg>
      </pc:sldChg>
      <pc:sldChg chg="addSp delSp modSp mod">
        <pc:chgData name="Hayley Oakes" userId="ae2ab106-6a15-4a29-bf22-012e9872975c" providerId="ADAL" clId="{20D30C5A-BD5A-4156-8661-17A6EE452DCB}" dt="2023-04-24T11:12:42.190" v="1481" actId="1038"/>
        <pc:sldMkLst>
          <pc:docMk/>
          <pc:sldMk cId="2930265467" sldId="1548"/>
        </pc:sldMkLst>
        <pc:spChg chg="del">
          <ac:chgData name="Hayley Oakes" userId="ae2ab106-6a15-4a29-bf22-012e9872975c" providerId="ADAL" clId="{20D30C5A-BD5A-4156-8661-17A6EE452DCB}" dt="2023-04-24T10:40:49.148" v="41" actId="478"/>
          <ac:spMkLst>
            <pc:docMk/>
            <pc:sldMk cId="2930265467" sldId="1548"/>
            <ac:spMk id="2" creationId="{96299C1D-D61E-FCAF-DADD-8C38F4DC1545}"/>
          </ac:spMkLst>
        </pc:spChg>
        <pc:spChg chg="add mod">
          <ac:chgData name="Hayley Oakes" userId="ae2ab106-6a15-4a29-bf22-012e9872975c" providerId="ADAL" clId="{20D30C5A-BD5A-4156-8661-17A6EE452DCB}" dt="2023-04-24T10:40:49.462" v="42"/>
          <ac:spMkLst>
            <pc:docMk/>
            <pc:sldMk cId="2930265467" sldId="1548"/>
            <ac:spMk id="3" creationId="{EBEDE55B-FF23-CAF3-5A04-876EFC7F95AC}"/>
          </ac:spMkLst>
        </pc:spChg>
        <pc:graphicFrameChg chg="mod modGraphic">
          <ac:chgData name="Hayley Oakes" userId="ae2ab106-6a15-4a29-bf22-012e9872975c" providerId="ADAL" clId="{20D30C5A-BD5A-4156-8661-17A6EE452DCB}" dt="2023-04-24T11:12:33.884" v="1473" actId="14100"/>
          <ac:graphicFrameMkLst>
            <pc:docMk/>
            <pc:sldMk cId="2930265467" sldId="1548"/>
            <ac:graphicFrameMk id="14" creationId="{F8EBCAFC-7C0F-43F5-BF13-E44580D5739A}"/>
          </ac:graphicFrameMkLst>
        </pc:graphicFrameChg>
        <pc:picChg chg="mod">
          <ac:chgData name="Hayley Oakes" userId="ae2ab106-6a15-4a29-bf22-012e9872975c" providerId="ADAL" clId="{20D30C5A-BD5A-4156-8661-17A6EE452DCB}" dt="2023-04-24T11:12:42.190" v="1481" actId="1038"/>
          <ac:picMkLst>
            <pc:docMk/>
            <pc:sldMk cId="2930265467" sldId="1548"/>
            <ac:picMk id="15" creationId="{070EBFA2-9EBB-49E4-B8D6-199BEBE498A5}"/>
          </ac:picMkLst>
        </pc:picChg>
      </pc:sldChg>
      <pc:sldChg chg="addSp delSp modSp mod">
        <pc:chgData name="Hayley Oakes" userId="ae2ab106-6a15-4a29-bf22-012e9872975c" providerId="ADAL" clId="{20D30C5A-BD5A-4156-8661-17A6EE452DCB}" dt="2023-04-24T11:21:31.277" v="2105" actId="20577"/>
        <pc:sldMkLst>
          <pc:docMk/>
          <pc:sldMk cId="4175088588" sldId="1549"/>
        </pc:sldMkLst>
        <pc:spChg chg="del">
          <ac:chgData name="Hayley Oakes" userId="ae2ab106-6a15-4a29-bf22-012e9872975c" providerId="ADAL" clId="{20D30C5A-BD5A-4156-8661-17A6EE452DCB}" dt="2023-04-24T10:40:53.266" v="43" actId="478"/>
          <ac:spMkLst>
            <pc:docMk/>
            <pc:sldMk cId="4175088588" sldId="1549"/>
            <ac:spMk id="2" creationId="{431B8186-EE2F-312B-4D1B-B6C05400E8F1}"/>
          </ac:spMkLst>
        </pc:spChg>
        <pc:spChg chg="add mod">
          <ac:chgData name="Hayley Oakes" userId="ae2ab106-6a15-4a29-bf22-012e9872975c" providerId="ADAL" clId="{20D30C5A-BD5A-4156-8661-17A6EE452DCB}" dt="2023-04-24T10:40:53.573" v="44"/>
          <ac:spMkLst>
            <pc:docMk/>
            <pc:sldMk cId="4175088588" sldId="1549"/>
            <ac:spMk id="3" creationId="{A1870040-B320-A0B2-1B5A-5985B3C2C2A6}"/>
          </ac:spMkLst>
        </pc:spChg>
        <pc:graphicFrameChg chg="modGraphic">
          <ac:chgData name="Hayley Oakes" userId="ae2ab106-6a15-4a29-bf22-012e9872975c" providerId="ADAL" clId="{20D30C5A-BD5A-4156-8661-17A6EE452DCB}" dt="2023-04-24T11:21:31.277" v="2105" actId="20577"/>
          <ac:graphicFrameMkLst>
            <pc:docMk/>
            <pc:sldMk cId="4175088588" sldId="1549"/>
            <ac:graphicFrameMk id="14" creationId="{F8EBCAFC-7C0F-43F5-BF13-E44580D5739A}"/>
          </ac:graphicFrameMkLst>
        </pc:graphicFrameChg>
      </pc:sldChg>
      <pc:sldChg chg="modSp mod">
        <pc:chgData name="Hayley Oakes" userId="ae2ab106-6a15-4a29-bf22-012e9872975c" providerId="ADAL" clId="{20D30C5A-BD5A-4156-8661-17A6EE452DCB}" dt="2023-04-24T10:56:13.766" v="1028" actId="5793"/>
        <pc:sldMkLst>
          <pc:docMk/>
          <pc:sldMk cId="690907698" sldId="1594"/>
        </pc:sldMkLst>
        <pc:spChg chg="mod">
          <ac:chgData name="Hayley Oakes" userId="ae2ab106-6a15-4a29-bf22-012e9872975c" providerId="ADAL" clId="{20D30C5A-BD5A-4156-8661-17A6EE452DCB}" dt="2023-04-24T10:53:54.517" v="890" actId="20577"/>
          <ac:spMkLst>
            <pc:docMk/>
            <pc:sldMk cId="690907698" sldId="1594"/>
            <ac:spMk id="6" creationId="{85CE4AE1-90DD-EC7E-E5DA-AB2C828AC512}"/>
          </ac:spMkLst>
        </pc:spChg>
        <pc:spChg chg="mod">
          <ac:chgData name="Hayley Oakes" userId="ae2ab106-6a15-4a29-bf22-012e9872975c" providerId="ADAL" clId="{20D30C5A-BD5A-4156-8661-17A6EE452DCB}" dt="2023-04-24T10:56:13.766" v="1028" actId="5793"/>
          <ac:spMkLst>
            <pc:docMk/>
            <pc:sldMk cId="690907698" sldId="1594"/>
            <ac:spMk id="7" creationId="{FFE37EE0-7B7C-8D21-57F2-72D0C8CFE787}"/>
          </ac:spMkLst>
        </pc:spChg>
      </pc:sldChg>
      <pc:sldChg chg="addSp delSp modSp mod">
        <pc:chgData name="Hayley Oakes" userId="ae2ab106-6a15-4a29-bf22-012e9872975c" providerId="ADAL" clId="{20D30C5A-BD5A-4156-8661-17A6EE452DCB}" dt="2023-04-24T10:56:04.397" v="998" actId="1076"/>
        <pc:sldMkLst>
          <pc:docMk/>
          <pc:sldMk cId="104442034" sldId="1595"/>
        </pc:sldMkLst>
        <pc:spChg chg="mod">
          <ac:chgData name="Hayley Oakes" userId="ae2ab106-6a15-4a29-bf22-012e9872975c" providerId="ADAL" clId="{20D30C5A-BD5A-4156-8661-17A6EE452DCB}" dt="2023-04-24T10:55:51.028" v="995" actId="6549"/>
          <ac:spMkLst>
            <pc:docMk/>
            <pc:sldMk cId="104442034" sldId="1595"/>
            <ac:spMk id="6" creationId="{85CE4AE1-90DD-EC7E-E5DA-AB2C828AC512}"/>
          </ac:spMkLst>
        </pc:spChg>
        <pc:picChg chg="add mod">
          <ac:chgData name="Hayley Oakes" userId="ae2ab106-6a15-4a29-bf22-012e9872975c" providerId="ADAL" clId="{20D30C5A-BD5A-4156-8661-17A6EE452DCB}" dt="2023-04-24T10:56:04.397" v="998" actId="1076"/>
          <ac:picMkLst>
            <pc:docMk/>
            <pc:sldMk cId="104442034" sldId="1595"/>
            <ac:picMk id="3" creationId="{B900C5B1-B38F-912B-CEC1-4C741F3D74FE}"/>
          </ac:picMkLst>
        </pc:picChg>
        <pc:picChg chg="del">
          <ac:chgData name="Hayley Oakes" userId="ae2ab106-6a15-4a29-bf22-012e9872975c" providerId="ADAL" clId="{20D30C5A-BD5A-4156-8661-17A6EE452DCB}" dt="2023-04-24T10:55:09.630" v="970" actId="478"/>
          <ac:picMkLst>
            <pc:docMk/>
            <pc:sldMk cId="104442034" sldId="1595"/>
            <ac:picMk id="5" creationId="{CDF04E22-5237-AD27-3C97-4408F8D6C78E}"/>
          </ac:picMkLst>
        </pc:picChg>
      </pc:sldChg>
    </pc:docChg>
  </pc:docChgLst>
  <pc:docChgLst>
    <pc:chgData name="Hayley Oakes" userId="ae2ab106-6a15-4a29-bf22-012e9872975c" providerId="ADAL" clId="{ECD8CD2D-49CC-40C1-B118-C3A878CD8185}"/>
    <pc:docChg chg="undo redo custSel delSld modSld">
      <pc:chgData name="Hayley Oakes" userId="ae2ab106-6a15-4a29-bf22-012e9872975c" providerId="ADAL" clId="{ECD8CD2D-49CC-40C1-B118-C3A878CD8185}" dt="2023-02-22T15:51:58.956" v="2074" actId="6549"/>
      <pc:docMkLst>
        <pc:docMk/>
      </pc:docMkLst>
      <pc:sldChg chg="addSp delSp modSp mod">
        <pc:chgData name="Hayley Oakes" userId="ae2ab106-6a15-4a29-bf22-012e9872975c" providerId="ADAL" clId="{ECD8CD2D-49CC-40C1-B118-C3A878CD8185}" dt="2023-02-22T15:51:58.956" v="2074" actId="6549"/>
        <pc:sldMkLst>
          <pc:docMk/>
          <pc:sldMk cId="1086864054" sldId="688"/>
        </pc:sldMkLst>
        <pc:spChg chg="mod">
          <ac:chgData name="Hayley Oakes" userId="ae2ab106-6a15-4a29-bf22-012e9872975c" providerId="ADAL" clId="{ECD8CD2D-49CC-40C1-B118-C3A878CD8185}" dt="2023-02-22T14:06:39.678" v="6" actId="20577"/>
          <ac:spMkLst>
            <pc:docMk/>
            <pc:sldMk cId="1086864054" sldId="688"/>
            <ac:spMk id="2" creationId="{00000000-0000-0000-0000-000000000000}"/>
          </ac:spMkLst>
        </pc:spChg>
        <pc:graphicFrameChg chg="mod modGraphic">
          <ac:chgData name="Hayley Oakes" userId="ae2ab106-6a15-4a29-bf22-012e9872975c" providerId="ADAL" clId="{ECD8CD2D-49CC-40C1-B118-C3A878CD8185}" dt="2023-02-22T15:51:58.956" v="2074" actId="6549"/>
          <ac:graphicFrameMkLst>
            <pc:docMk/>
            <pc:sldMk cId="1086864054" sldId="688"/>
            <ac:graphicFrameMk id="5" creationId="{28D2ECEB-A583-3F35-2972-2EDF09A44924}"/>
          </ac:graphicFrameMkLst>
        </pc:graphicFrameChg>
        <pc:picChg chg="del">
          <ac:chgData name="Hayley Oakes" userId="ae2ab106-6a15-4a29-bf22-012e9872975c" providerId="ADAL" clId="{ECD8CD2D-49CC-40C1-B118-C3A878CD8185}" dt="2023-02-22T14:08:31.590" v="82" actId="478"/>
          <ac:picMkLst>
            <pc:docMk/>
            <pc:sldMk cId="1086864054" sldId="688"/>
            <ac:picMk id="4" creationId="{55D23626-C143-420E-0203-E16725E82739}"/>
          </ac:picMkLst>
        </pc:picChg>
        <pc:picChg chg="mod">
          <ac:chgData name="Hayley Oakes" userId="ae2ab106-6a15-4a29-bf22-012e9872975c" providerId="ADAL" clId="{ECD8CD2D-49CC-40C1-B118-C3A878CD8185}" dt="2023-02-22T14:06:55.476" v="8" actId="14100"/>
          <ac:picMkLst>
            <pc:docMk/>
            <pc:sldMk cId="1086864054" sldId="688"/>
            <ac:picMk id="7" creationId="{E3D6D6F9-41A6-7878-529F-6B0CFDADCF1E}"/>
          </ac:picMkLst>
        </pc:picChg>
        <pc:picChg chg="del">
          <ac:chgData name="Hayley Oakes" userId="ae2ab106-6a15-4a29-bf22-012e9872975c" providerId="ADAL" clId="{ECD8CD2D-49CC-40C1-B118-C3A878CD8185}" dt="2023-02-22T14:06:48.788" v="7" actId="478"/>
          <ac:picMkLst>
            <pc:docMk/>
            <pc:sldMk cId="1086864054" sldId="688"/>
            <ac:picMk id="8" creationId="{AB31A9F1-EBED-EA52-1564-55048C60DDED}"/>
          </ac:picMkLst>
        </pc:picChg>
        <pc:picChg chg="del">
          <ac:chgData name="Hayley Oakes" userId="ae2ab106-6a15-4a29-bf22-012e9872975c" providerId="ADAL" clId="{ECD8CD2D-49CC-40C1-B118-C3A878CD8185}" dt="2023-02-22T14:07:29.521" v="64" actId="478"/>
          <ac:picMkLst>
            <pc:docMk/>
            <pc:sldMk cId="1086864054" sldId="688"/>
            <ac:picMk id="9" creationId="{8D028172-98B4-4286-AF97-8EB4CD26541B}"/>
          </ac:picMkLst>
        </pc:picChg>
        <pc:picChg chg="mod">
          <ac:chgData name="Hayley Oakes" userId="ae2ab106-6a15-4a29-bf22-012e9872975c" providerId="ADAL" clId="{ECD8CD2D-49CC-40C1-B118-C3A878CD8185}" dt="2023-02-22T15:37:45.665" v="2038" actId="1076"/>
          <ac:picMkLst>
            <pc:docMk/>
            <pc:sldMk cId="1086864054" sldId="688"/>
            <ac:picMk id="10" creationId="{2377ED74-DEF1-06B5-7DD4-3FB1822584E6}"/>
          </ac:picMkLst>
        </pc:picChg>
        <pc:picChg chg="mod">
          <ac:chgData name="Hayley Oakes" userId="ae2ab106-6a15-4a29-bf22-012e9872975c" providerId="ADAL" clId="{ECD8CD2D-49CC-40C1-B118-C3A878CD8185}" dt="2023-02-22T15:37:43.289" v="2037" actId="1076"/>
          <ac:picMkLst>
            <pc:docMk/>
            <pc:sldMk cId="1086864054" sldId="688"/>
            <ac:picMk id="14" creationId="{9CB21191-A055-E614-0B98-D8FAAA3E2AE0}"/>
          </ac:picMkLst>
        </pc:picChg>
        <pc:picChg chg="del">
          <ac:chgData name="Hayley Oakes" userId="ae2ab106-6a15-4a29-bf22-012e9872975c" providerId="ADAL" clId="{ECD8CD2D-49CC-40C1-B118-C3A878CD8185}" dt="2023-02-22T14:07:14.245" v="60" actId="478"/>
          <ac:picMkLst>
            <pc:docMk/>
            <pc:sldMk cId="1086864054" sldId="688"/>
            <ac:picMk id="16" creationId="{8EF64BF1-2A91-1A99-1E1C-5A65ABFAA940}"/>
          </ac:picMkLst>
        </pc:picChg>
        <pc:picChg chg="mod ord">
          <ac:chgData name="Hayley Oakes" userId="ae2ab106-6a15-4a29-bf22-012e9872975c" providerId="ADAL" clId="{ECD8CD2D-49CC-40C1-B118-C3A878CD8185}" dt="2023-02-22T15:37:40.363" v="2036" actId="1076"/>
          <ac:picMkLst>
            <pc:docMk/>
            <pc:sldMk cId="1086864054" sldId="688"/>
            <ac:picMk id="18" creationId="{9C7649A4-E4A5-EED2-7E1B-177EEF61B1B3}"/>
          </ac:picMkLst>
        </pc:picChg>
        <pc:picChg chg="mod">
          <ac:chgData name="Hayley Oakes" userId="ae2ab106-6a15-4a29-bf22-012e9872975c" providerId="ADAL" clId="{ECD8CD2D-49CC-40C1-B118-C3A878CD8185}" dt="2023-02-22T15:37:47.884" v="2039" actId="1076"/>
          <ac:picMkLst>
            <pc:docMk/>
            <pc:sldMk cId="1086864054" sldId="688"/>
            <ac:picMk id="20" creationId="{8ABCD71B-3F60-BF1A-B0CD-21AEF49EE860}"/>
          </ac:picMkLst>
        </pc:picChg>
        <pc:picChg chg="mod">
          <ac:chgData name="Hayley Oakes" userId="ae2ab106-6a15-4a29-bf22-012e9872975c" providerId="ADAL" clId="{ECD8CD2D-49CC-40C1-B118-C3A878CD8185}" dt="2023-02-22T15:00:00.397" v="1938" actId="1076"/>
          <ac:picMkLst>
            <pc:docMk/>
            <pc:sldMk cId="1086864054" sldId="688"/>
            <ac:picMk id="1026" creationId="{EB09F847-7CD0-6073-FAD1-08289C8B89A8}"/>
          </ac:picMkLst>
        </pc:picChg>
        <pc:picChg chg="add mod">
          <ac:chgData name="Hayley Oakes" userId="ae2ab106-6a15-4a29-bf22-012e9872975c" providerId="ADAL" clId="{ECD8CD2D-49CC-40C1-B118-C3A878CD8185}" dt="2023-02-22T15:39:03.064" v="2058" actId="1076"/>
          <ac:picMkLst>
            <pc:docMk/>
            <pc:sldMk cId="1086864054" sldId="688"/>
            <ac:picMk id="2050" creationId="{833F424A-C706-C3D6-2F64-9B4046AB0143}"/>
          </ac:picMkLst>
        </pc:picChg>
      </pc:sldChg>
      <pc:sldChg chg="addSp delSp modSp mod">
        <pc:chgData name="Hayley Oakes" userId="ae2ab106-6a15-4a29-bf22-012e9872975c" providerId="ADAL" clId="{ECD8CD2D-49CC-40C1-B118-C3A878CD8185}" dt="2023-02-22T14:19:33.784" v="658" actId="20577"/>
        <pc:sldMkLst>
          <pc:docMk/>
          <pc:sldMk cId="3092315977" sldId="1346"/>
        </pc:sldMkLst>
        <pc:spChg chg="add del mod">
          <ac:chgData name="Hayley Oakes" userId="ae2ab106-6a15-4a29-bf22-012e9872975c" providerId="ADAL" clId="{ECD8CD2D-49CC-40C1-B118-C3A878CD8185}" dt="2023-02-22T14:14:35.614" v="354" actId="478"/>
          <ac:spMkLst>
            <pc:docMk/>
            <pc:sldMk cId="3092315977" sldId="1346"/>
            <ac:spMk id="3" creationId="{46D6EEE5-7B59-1499-3E66-06BDFDE6B5D4}"/>
          </ac:spMkLst>
        </pc:spChg>
        <pc:spChg chg="mod">
          <ac:chgData name="Hayley Oakes" userId="ae2ab106-6a15-4a29-bf22-012e9872975c" providerId="ADAL" clId="{ECD8CD2D-49CC-40C1-B118-C3A878CD8185}" dt="2023-02-22T14:09:55.706" v="129" actId="20577"/>
          <ac:spMkLst>
            <pc:docMk/>
            <pc:sldMk cId="3092315977" sldId="1346"/>
            <ac:spMk id="8" creationId="{F9920E2C-3469-45BF-A7BE-6E35EB4FAC97}"/>
          </ac:spMkLst>
        </pc:spChg>
        <pc:graphicFrameChg chg="mod modGraphic">
          <ac:chgData name="Hayley Oakes" userId="ae2ab106-6a15-4a29-bf22-012e9872975c" providerId="ADAL" clId="{ECD8CD2D-49CC-40C1-B118-C3A878CD8185}" dt="2023-02-22T14:19:33.784" v="658" actId="20577"/>
          <ac:graphicFrameMkLst>
            <pc:docMk/>
            <pc:sldMk cId="3092315977" sldId="1346"/>
            <ac:graphicFrameMk id="14" creationId="{F8EBCAFC-7C0F-43F5-BF13-E44580D5739A}"/>
          </ac:graphicFrameMkLst>
        </pc:graphicFrameChg>
        <pc:picChg chg="mod">
          <ac:chgData name="Hayley Oakes" userId="ae2ab106-6a15-4a29-bf22-012e9872975c" providerId="ADAL" clId="{ECD8CD2D-49CC-40C1-B118-C3A878CD8185}" dt="2023-02-22T14:17:35.386" v="640" actId="1076"/>
          <ac:picMkLst>
            <pc:docMk/>
            <pc:sldMk cId="3092315977" sldId="1346"/>
            <ac:picMk id="15" creationId="{070EBFA2-9EBB-49E4-B8D6-199BEBE498A5}"/>
          </ac:picMkLst>
        </pc:picChg>
        <pc:picChg chg="mod">
          <ac:chgData name="Hayley Oakes" userId="ae2ab106-6a15-4a29-bf22-012e9872975c" providerId="ADAL" clId="{ECD8CD2D-49CC-40C1-B118-C3A878CD8185}" dt="2023-02-22T14:13:14.101" v="195" actId="1076"/>
          <ac:picMkLst>
            <pc:docMk/>
            <pc:sldMk cId="3092315977" sldId="1346"/>
            <ac:picMk id="16" creationId="{BF5A16FD-35AF-46B7-917C-C35D1927CFA8}"/>
          </ac:picMkLst>
        </pc:picChg>
      </pc:sldChg>
      <pc:sldChg chg="addSp delSp modSp mod">
        <pc:chgData name="Hayley Oakes" userId="ae2ab106-6a15-4a29-bf22-012e9872975c" providerId="ADAL" clId="{ECD8CD2D-49CC-40C1-B118-C3A878CD8185}" dt="2023-02-22T14:25:49.671" v="1316" actId="1076"/>
        <pc:sldMkLst>
          <pc:docMk/>
          <pc:sldMk cId="2930265467" sldId="1548"/>
        </pc:sldMkLst>
        <pc:spChg chg="add mod">
          <ac:chgData name="Hayley Oakes" userId="ae2ab106-6a15-4a29-bf22-012e9872975c" providerId="ADAL" clId="{ECD8CD2D-49CC-40C1-B118-C3A878CD8185}" dt="2023-02-22T14:19:40.207" v="659" actId="20577"/>
          <ac:spMkLst>
            <pc:docMk/>
            <pc:sldMk cId="2930265467" sldId="1548"/>
            <ac:spMk id="2" creationId="{96299C1D-D61E-FCAF-DADD-8C38F4DC1545}"/>
          </ac:spMkLst>
        </pc:spChg>
        <pc:spChg chg="del">
          <ac:chgData name="Hayley Oakes" userId="ae2ab106-6a15-4a29-bf22-012e9872975c" providerId="ADAL" clId="{ECD8CD2D-49CC-40C1-B118-C3A878CD8185}" dt="2023-02-22T14:10:01.749" v="130" actId="478"/>
          <ac:spMkLst>
            <pc:docMk/>
            <pc:sldMk cId="2930265467" sldId="1548"/>
            <ac:spMk id="8" creationId="{F9920E2C-3469-45BF-A7BE-6E35EB4FAC97}"/>
          </ac:spMkLst>
        </pc:spChg>
        <pc:graphicFrameChg chg="mod modGraphic">
          <ac:chgData name="Hayley Oakes" userId="ae2ab106-6a15-4a29-bf22-012e9872975c" providerId="ADAL" clId="{ECD8CD2D-49CC-40C1-B118-C3A878CD8185}" dt="2023-02-22T14:25:47.355" v="1315" actId="255"/>
          <ac:graphicFrameMkLst>
            <pc:docMk/>
            <pc:sldMk cId="2930265467" sldId="1548"/>
            <ac:graphicFrameMk id="14" creationId="{F8EBCAFC-7C0F-43F5-BF13-E44580D5739A}"/>
          </ac:graphicFrameMkLst>
        </pc:graphicFrameChg>
        <pc:picChg chg="mod">
          <ac:chgData name="Hayley Oakes" userId="ae2ab106-6a15-4a29-bf22-012e9872975c" providerId="ADAL" clId="{ECD8CD2D-49CC-40C1-B118-C3A878CD8185}" dt="2023-02-22T14:25:49.671" v="1316" actId="1076"/>
          <ac:picMkLst>
            <pc:docMk/>
            <pc:sldMk cId="2930265467" sldId="1548"/>
            <ac:picMk id="16" creationId="{BF5A16FD-35AF-46B7-917C-C35D1927CFA8}"/>
          </ac:picMkLst>
        </pc:picChg>
      </pc:sldChg>
      <pc:sldChg chg="addSp delSp modSp mod">
        <pc:chgData name="Hayley Oakes" userId="ae2ab106-6a15-4a29-bf22-012e9872975c" providerId="ADAL" clId="{ECD8CD2D-49CC-40C1-B118-C3A878CD8185}" dt="2023-02-22T14:30:47.785" v="1694" actId="1076"/>
        <pc:sldMkLst>
          <pc:docMk/>
          <pc:sldMk cId="4175088588" sldId="1549"/>
        </pc:sldMkLst>
        <pc:spChg chg="add mod">
          <ac:chgData name="Hayley Oakes" userId="ae2ab106-6a15-4a29-bf22-012e9872975c" providerId="ADAL" clId="{ECD8CD2D-49CC-40C1-B118-C3A878CD8185}" dt="2023-02-22T14:25:53.902" v="1317" actId="20577"/>
          <ac:spMkLst>
            <pc:docMk/>
            <pc:sldMk cId="4175088588" sldId="1549"/>
            <ac:spMk id="2" creationId="{431B8186-EE2F-312B-4D1B-B6C05400E8F1}"/>
          </ac:spMkLst>
        </pc:spChg>
        <pc:spChg chg="del">
          <ac:chgData name="Hayley Oakes" userId="ae2ab106-6a15-4a29-bf22-012e9872975c" providerId="ADAL" clId="{ECD8CD2D-49CC-40C1-B118-C3A878CD8185}" dt="2023-02-22T14:10:05.335" v="132" actId="478"/>
          <ac:spMkLst>
            <pc:docMk/>
            <pc:sldMk cId="4175088588" sldId="1549"/>
            <ac:spMk id="8" creationId="{F9920E2C-3469-45BF-A7BE-6E35EB4FAC97}"/>
          </ac:spMkLst>
        </pc:spChg>
        <pc:graphicFrameChg chg="mod modGraphic">
          <ac:chgData name="Hayley Oakes" userId="ae2ab106-6a15-4a29-bf22-012e9872975c" providerId="ADAL" clId="{ECD8CD2D-49CC-40C1-B118-C3A878CD8185}" dt="2023-02-22T14:30:44.636" v="1693" actId="20577"/>
          <ac:graphicFrameMkLst>
            <pc:docMk/>
            <pc:sldMk cId="4175088588" sldId="1549"/>
            <ac:graphicFrameMk id="14" creationId="{F8EBCAFC-7C0F-43F5-BF13-E44580D5739A}"/>
          </ac:graphicFrameMkLst>
        </pc:graphicFrameChg>
        <pc:picChg chg="mod">
          <ac:chgData name="Hayley Oakes" userId="ae2ab106-6a15-4a29-bf22-012e9872975c" providerId="ADAL" clId="{ECD8CD2D-49CC-40C1-B118-C3A878CD8185}" dt="2023-02-22T14:30:47.785" v="1694" actId="1076"/>
          <ac:picMkLst>
            <pc:docMk/>
            <pc:sldMk cId="4175088588" sldId="1549"/>
            <ac:picMk id="15" creationId="{070EBFA2-9EBB-49E4-B8D6-199BEBE498A5}"/>
          </ac:picMkLst>
        </pc:picChg>
      </pc:sldChg>
      <pc:sldChg chg="del">
        <pc:chgData name="Hayley Oakes" userId="ae2ab106-6a15-4a29-bf22-012e9872975c" providerId="ADAL" clId="{ECD8CD2D-49CC-40C1-B118-C3A878CD8185}" dt="2023-02-22T14:11:35.649" v="188" actId="47"/>
        <pc:sldMkLst>
          <pc:docMk/>
          <pc:sldMk cId="3673693348" sldId="1550"/>
        </pc:sldMkLst>
      </pc:sldChg>
      <pc:sldChg chg="del">
        <pc:chgData name="Hayley Oakes" userId="ae2ab106-6a15-4a29-bf22-012e9872975c" providerId="ADAL" clId="{ECD8CD2D-49CC-40C1-B118-C3A878CD8185}" dt="2023-02-22T14:11:36.420" v="189" actId="47"/>
        <pc:sldMkLst>
          <pc:docMk/>
          <pc:sldMk cId="3948326606" sldId="1551"/>
        </pc:sldMkLst>
      </pc:sldChg>
      <pc:sldChg chg="del">
        <pc:chgData name="Hayley Oakes" userId="ae2ab106-6a15-4a29-bf22-012e9872975c" providerId="ADAL" clId="{ECD8CD2D-49CC-40C1-B118-C3A878CD8185}" dt="2023-02-22T14:11:00.177" v="134" actId="47"/>
        <pc:sldMkLst>
          <pc:docMk/>
          <pc:sldMk cId="619764258" sldId="1590"/>
        </pc:sldMkLst>
      </pc:sldChg>
      <pc:sldChg chg="del">
        <pc:chgData name="Hayley Oakes" userId="ae2ab106-6a15-4a29-bf22-012e9872975c" providerId="ADAL" clId="{ECD8CD2D-49CC-40C1-B118-C3A878CD8185}" dt="2023-02-22T14:11:37.081" v="190" actId="47"/>
        <pc:sldMkLst>
          <pc:docMk/>
          <pc:sldMk cId="3169361562" sldId="1591"/>
        </pc:sldMkLst>
      </pc:sldChg>
      <pc:sldChg chg="del">
        <pc:chgData name="Hayley Oakes" userId="ae2ab106-6a15-4a29-bf22-012e9872975c" providerId="ADAL" clId="{ECD8CD2D-49CC-40C1-B118-C3A878CD8185}" dt="2023-02-22T14:11:37.720" v="191" actId="47"/>
        <pc:sldMkLst>
          <pc:docMk/>
          <pc:sldMk cId="2007685468" sldId="1593"/>
        </pc:sldMkLst>
      </pc:sldChg>
      <pc:sldChg chg="delSp modSp mod">
        <pc:chgData name="Hayley Oakes" userId="ae2ab106-6a15-4a29-bf22-012e9872975c" providerId="ADAL" clId="{ECD8CD2D-49CC-40C1-B118-C3A878CD8185}" dt="2023-02-22T14:37:36.017" v="1749" actId="20577"/>
        <pc:sldMkLst>
          <pc:docMk/>
          <pc:sldMk cId="690907698" sldId="1594"/>
        </pc:sldMkLst>
        <pc:spChg chg="del">
          <ac:chgData name="Hayley Oakes" userId="ae2ab106-6a15-4a29-bf22-012e9872975c" providerId="ADAL" clId="{ECD8CD2D-49CC-40C1-B118-C3A878CD8185}" dt="2023-02-22T14:11:44.498" v="192" actId="478"/>
          <ac:spMkLst>
            <pc:docMk/>
            <pc:sldMk cId="690907698" sldId="1594"/>
            <ac:spMk id="3" creationId="{86B436BD-1F17-42FB-F04A-383C89F2F0F4}"/>
          </ac:spMkLst>
        </pc:spChg>
        <pc:spChg chg="mod">
          <ac:chgData name="Hayley Oakes" userId="ae2ab106-6a15-4a29-bf22-012e9872975c" providerId="ADAL" clId="{ECD8CD2D-49CC-40C1-B118-C3A878CD8185}" dt="2023-02-22T14:37:36.017" v="1749" actId="20577"/>
          <ac:spMkLst>
            <pc:docMk/>
            <pc:sldMk cId="690907698" sldId="1594"/>
            <ac:spMk id="6" creationId="{85CE4AE1-90DD-EC7E-E5DA-AB2C828AC512}"/>
          </ac:spMkLst>
        </pc:spChg>
        <pc:spChg chg="mod">
          <ac:chgData name="Hayley Oakes" userId="ae2ab106-6a15-4a29-bf22-012e9872975c" providerId="ADAL" clId="{ECD8CD2D-49CC-40C1-B118-C3A878CD8185}" dt="2023-02-22T14:31:00.062" v="1720" actId="20577"/>
          <ac:spMkLst>
            <pc:docMk/>
            <pc:sldMk cId="690907698" sldId="1594"/>
            <ac:spMk id="7" creationId="{FFE37EE0-7B7C-8D21-57F2-72D0C8CFE787}"/>
          </ac:spMkLst>
        </pc:spChg>
        <pc:picChg chg="mod">
          <ac:chgData name="Hayley Oakes" userId="ae2ab106-6a15-4a29-bf22-012e9872975c" providerId="ADAL" clId="{ECD8CD2D-49CC-40C1-B118-C3A878CD8185}" dt="2023-02-22T14:11:51.916" v="193" actId="1076"/>
          <ac:picMkLst>
            <pc:docMk/>
            <pc:sldMk cId="690907698" sldId="1594"/>
            <ac:picMk id="1026" creationId="{22C8FC6A-9922-7D9A-A137-F91BC7E0F10C}"/>
          </ac:picMkLst>
        </pc:picChg>
      </pc:sldChg>
      <pc:sldChg chg="addSp delSp modSp mod">
        <pc:chgData name="Hayley Oakes" userId="ae2ab106-6a15-4a29-bf22-012e9872975c" providerId="ADAL" clId="{ECD8CD2D-49CC-40C1-B118-C3A878CD8185}" dt="2023-02-22T14:39:34.958" v="1923" actId="1076"/>
        <pc:sldMkLst>
          <pc:docMk/>
          <pc:sldMk cId="104442034" sldId="1595"/>
        </pc:sldMkLst>
        <pc:spChg chg="del">
          <ac:chgData name="Hayley Oakes" userId="ae2ab106-6a15-4a29-bf22-012e9872975c" providerId="ADAL" clId="{ECD8CD2D-49CC-40C1-B118-C3A878CD8185}" dt="2023-02-22T14:11:55.668" v="194" actId="478"/>
          <ac:spMkLst>
            <pc:docMk/>
            <pc:sldMk cId="104442034" sldId="1595"/>
            <ac:spMk id="3" creationId="{86B436BD-1F17-42FB-F04A-383C89F2F0F4}"/>
          </ac:spMkLst>
        </pc:spChg>
        <pc:spChg chg="mod">
          <ac:chgData name="Hayley Oakes" userId="ae2ab106-6a15-4a29-bf22-012e9872975c" providerId="ADAL" clId="{ECD8CD2D-49CC-40C1-B118-C3A878CD8185}" dt="2023-02-22T14:38:55.860" v="1921" actId="20577"/>
          <ac:spMkLst>
            <pc:docMk/>
            <pc:sldMk cId="104442034" sldId="1595"/>
            <ac:spMk id="6" creationId="{85CE4AE1-90DD-EC7E-E5DA-AB2C828AC512}"/>
          </ac:spMkLst>
        </pc:spChg>
        <pc:picChg chg="add mod">
          <ac:chgData name="Hayley Oakes" userId="ae2ab106-6a15-4a29-bf22-012e9872975c" providerId="ADAL" clId="{ECD8CD2D-49CC-40C1-B118-C3A878CD8185}" dt="2023-02-22T14:39:34.958" v="1923" actId="1076"/>
          <ac:picMkLst>
            <pc:docMk/>
            <pc:sldMk cId="104442034" sldId="1595"/>
            <ac:picMk id="5" creationId="{CDF04E22-5237-AD27-3C97-4408F8D6C7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6FE41-890F-5B49-8398-F9E849F31C4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218F1-8419-B14D-934F-24A6C08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218F1-8419-B14D-934F-24A6C0862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E3F1F-335A-44E2-A16A-87B0C459E9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8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7023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094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218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0580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834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463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67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154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107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448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7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181F-5C15-694B-BD3A-CBC42F0CA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2ED9-5690-2F40-97F4-15C9D0B3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2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youtube.com/watch?v=S64zRnnn4Po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D2ECEB-A583-3F35-2972-2EDF09A44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29236"/>
              </p:ext>
            </p:extLst>
          </p:nvPr>
        </p:nvGraphicFramePr>
        <p:xfrm>
          <a:off x="131827" y="620560"/>
          <a:ext cx="8880347" cy="5749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457">
                  <a:extLst>
                    <a:ext uri="{9D8B030D-6E8A-4147-A177-3AD203B41FA5}">
                      <a16:colId xmlns:a16="http://schemas.microsoft.com/office/drawing/2014/main" val="6788845"/>
                    </a:ext>
                  </a:extLst>
                </a:gridCol>
                <a:gridCol w="2218630">
                  <a:extLst>
                    <a:ext uri="{9D8B030D-6E8A-4147-A177-3AD203B41FA5}">
                      <a16:colId xmlns:a16="http://schemas.microsoft.com/office/drawing/2014/main" val="674668683"/>
                    </a:ext>
                  </a:extLst>
                </a:gridCol>
                <a:gridCol w="2218630">
                  <a:extLst>
                    <a:ext uri="{9D8B030D-6E8A-4147-A177-3AD203B41FA5}">
                      <a16:colId xmlns:a16="http://schemas.microsoft.com/office/drawing/2014/main" val="1379802314"/>
                    </a:ext>
                  </a:extLst>
                </a:gridCol>
                <a:gridCol w="2218630">
                  <a:extLst>
                    <a:ext uri="{9D8B030D-6E8A-4147-A177-3AD203B41FA5}">
                      <a16:colId xmlns:a16="http://schemas.microsoft.com/office/drawing/2014/main" val="2340083381"/>
                    </a:ext>
                  </a:extLst>
                </a:gridCol>
              </a:tblGrid>
              <a:tr h="350462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far did the position of Black Americans change during the 20th century?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30461"/>
                  </a:ext>
                </a:extLst>
              </a:tr>
              <a:tr h="2131977"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Retrieval 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Revision Cards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Dreaming Outloud Pro" panose="03050502040302030504" pitchFamily="66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Dreaming Outloud Pro" panose="03050502040302030504" pitchFamily="66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en-GB" sz="2800" b="0" i="0" dirty="0">
                        <a:solidFill>
                          <a:srgbClr val="000000"/>
                        </a:solidFill>
                        <a:effectLst/>
                        <a:latin typeface="Dreaming Outloud Pro" panose="03050502040302030504" pitchFamily="66" charset="0"/>
                      </a:endParaRPr>
                    </a:p>
                    <a:p>
                      <a:pPr algn="ctr" rtl="0" fontAlgn="base"/>
                      <a:endParaRPr lang="en-GB" sz="2800" b="0" i="0" dirty="0">
                        <a:solidFill>
                          <a:srgbClr val="000000"/>
                        </a:solidFill>
                        <a:effectLst/>
                        <a:latin typeface="Dreaming Outloud Pro" panose="03050502040302030504" pitchFamily="66" charset="0"/>
                      </a:endParaRPr>
                    </a:p>
                    <a:p>
                      <a:pPr algn="ctr" rtl="0" fontAlgn="base"/>
                      <a:r>
                        <a:rPr lang="en-GB" sz="2800" b="0" i="0" dirty="0">
                          <a:solidFill>
                            <a:srgbClr val="000000"/>
                          </a:solidFill>
                          <a:effectLst/>
                          <a:latin typeface="Dreaming Outloud Pro" panose="03050502040302030504" pitchFamily="66" charset="0"/>
                        </a:rPr>
                        <a:t>Watch​</a:t>
                      </a:r>
                      <a:endParaRPr lang="en-GB" sz="2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06302"/>
                  </a:ext>
                </a:extLst>
              </a:tr>
              <a:tr h="3158653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Complete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 the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retrieval race 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in this document.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Use your knowledge organiser to check your answers.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For the questions you got wrong in the ‘retrieval race’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make a revision resource to test yourself.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Dreaming Outloud Pro" panose="03050502040302030504" pitchFamily="66" charset="0"/>
                          <a:ea typeface="+mn-ea"/>
                          <a:cs typeface="Dreaming Outloud Pro" panose="03050502040302030504" pitchFamily="66" charset="0"/>
                        </a:rPr>
                        <a:t>Find out more about the Jim Crow laws.</a:t>
                      </a:r>
                    </a:p>
                    <a:p>
                      <a:pPr marL="285750" indent="-285750" rtl="0" fontAlgn="base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Dreaming Outloud Pro" panose="03050502040302030504" pitchFamily="66" charset="0"/>
                          <a:ea typeface="+mn-ea"/>
                          <a:cs typeface="Dreaming Outloud Pro" panose="03050502040302030504" pitchFamily="66" charset="0"/>
                        </a:rPr>
                        <a:t>What three main things did the laws comprise?</a:t>
                      </a:r>
                    </a:p>
                    <a:p>
                      <a:pPr marL="285750" indent="-285750" rtl="0" fontAlgn="base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Dreaming Outloud Pro" panose="03050502040302030504" pitchFamily="66" charset="0"/>
                          <a:ea typeface="+mn-ea"/>
                          <a:cs typeface="Dreaming Outloud Pro" panose="03050502040302030504" pitchFamily="66" charset="0"/>
                        </a:rPr>
                        <a:t>When and why were the Jim Crow laws removed?</a:t>
                      </a:r>
                      <a:endParaRPr lang="en-GB" sz="1600" dirty="0"/>
                    </a:p>
                    <a:p>
                      <a:pPr rtl="0" fontAlgn="base"/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Wingdings" panose="05000000000000000000" pitchFamily="2" charset="2"/>
                        <a:buChar char="q"/>
                      </a:pP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Dreaming Outloud Pro" panose="03050502040302030504" pitchFamily="66" charset="0"/>
                          <a:ea typeface="+mn-ea"/>
                          <a:cs typeface="Dreaming Outloud Pro" panose="03050502040302030504" pitchFamily="66" charset="0"/>
                        </a:rPr>
                        <a:t>Watch the video </a:t>
                      </a: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Dreaming Outloud Pro" panose="03050502040302030504" pitchFamily="66" charset="0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hlinkClick r:id="rId3"/>
                        </a:rPr>
                        <a:t>Civil Rights and the 1950s: Crash Course US History #39 - YouTube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00182"/>
                  </a:ext>
                </a:extLst>
              </a:tr>
            </a:tbl>
          </a:graphicData>
        </a:graphic>
      </p:graphicFrame>
      <p:pic>
        <p:nvPicPr>
          <p:cNvPr id="7" name="Picture 7">
            <a:extLst>
              <a:ext uri="{FF2B5EF4-FFF2-40B4-BE49-F238E27FC236}">
                <a16:creationId xmlns:a16="http://schemas.microsoft.com/office/drawing/2014/main" id="{E3D6D6F9-41A6-7878-529F-6B0CFDADC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1"/>
            <a:ext cx="9144000" cy="5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B09F847-7CD0-6073-FAD1-08289C8B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88" y="6477026"/>
            <a:ext cx="1464585" cy="3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6"/>
            <a:ext cx="3829383" cy="5094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dirty="0">
                <a:solidFill>
                  <a:schemeClr val="bg1"/>
                </a:solidFill>
                <a:latin typeface="KG Second Chances Solid" panose="02000000000000000000" pitchFamily="2" charset="77"/>
              </a:rPr>
              <a:t>Year 9 History</a:t>
            </a:r>
            <a:endParaRPr lang="en-GB" sz="4000" dirty="0">
              <a:solidFill>
                <a:schemeClr val="bg1"/>
              </a:solidFill>
              <a:latin typeface="KG Second Chances Solid" panose="02000000000000000000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B21191-A055-E614-0B98-D8FAAA3E2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376" y="1294798"/>
            <a:ext cx="1320749" cy="758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77ED74-DEF1-06B5-7DD4-3FB182258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706" y="1411011"/>
            <a:ext cx="364829" cy="3288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7649A4-E4A5-EED2-7E1B-177EEF61B1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939" y="1214476"/>
            <a:ext cx="786704" cy="100594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33F424A-C706-C3D6-2F64-9B4046AB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62" y="1274920"/>
            <a:ext cx="1176005" cy="9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earch Icon 5162430">
            <a:extLst>
              <a:ext uri="{FF2B5EF4-FFF2-40B4-BE49-F238E27FC236}">
                <a16:creationId xmlns:a16="http://schemas.microsoft.com/office/drawing/2014/main" id="{7F3FC91F-C3A1-D57B-D359-588B86ACA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83" y="1214475"/>
            <a:ext cx="1005949" cy="10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6405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920E2C-3469-45BF-A7BE-6E35EB4FAC97}"/>
              </a:ext>
            </a:extLst>
          </p:cNvPr>
          <p:cNvSpPr txBox="1"/>
          <p:nvPr/>
        </p:nvSpPr>
        <p:spPr>
          <a:xfrm>
            <a:off x="0" y="1843"/>
            <a:ext cx="9144000" cy="530915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Bebas Neue"/>
              </a:rPr>
              <a:t>The lives of Black Americans				     			Retrieval race</a:t>
            </a:r>
            <a:endParaRPr lang="en-US" sz="3000" dirty="0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8EBCAFC-7C0F-43F5-BF13-E44580D57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80153"/>
              </p:ext>
            </p:extLst>
          </p:nvPr>
        </p:nvGraphicFramePr>
        <p:xfrm>
          <a:off x="183972" y="1132318"/>
          <a:ext cx="8776055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211">
                  <a:extLst>
                    <a:ext uri="{9D8B030D-6E8A-4147-A177-3AD203B41FA5}">
                      <a16:colId xmlns:a16="http://schemas.microsoft.com/office/drawing/2014/main" val="1172570885"/>
                    </a:ext>
                  </a:extLst>
                </a:gridCol>
                <a:gridCol w="1755211">
                  <a:extLst>
                    <a:ext uri="{9D8B030D-6E8A-4147-A177-3AD203B41FA5}">
                      <a16:colId xmlns:a16="http://schemas.microsoft.com/office/drawing/2014/main" val="1835922159"/>
                    </a:ext>
                  </a:extLst>
                </a:gridCol>
                <a:gridCol w="1755211">
                  <a:extLst>
                    <a:ext uri="{9D8B030D-6E8A-4147-A177-3AD203B41FA5}">
                      <a16:colId xmlns:a16="http://schemas.microsoft.com/office/drawing/2014/main" val="3142323119"/>
                    </a:ext>
                  </a:extLst>
                </a:gridCol>
                <a:gridCol w="1755211">
                  <a:extLst>
                    <a:ext uri="{9D8B030D-6E8A-4147-A177-3AD203B41FA5}">
                      <a16:colId xmlns:a16="http://schemas.microsoft.com/office/drawing/2014/main" val="2509674505"/>
                    </a:ext>
                  </a:extLst>
                </a:gridCol>
                <a:gridCol w="1755211">
                  <a:extLst>
                    <a:ext uri="{9D8B030D-6E8A-4147-A177-3AD203B41FA5}">
                      <a16:colId xmlns:a16="http://schemas.microsoft.com/office/drawing/2014/main" val="1098422706"/>
                    </a:ext>
                  </a:extLst>
                </a:gridCol>
              </a:tblGrid>
              <a:tr h="1127888">
                <a:tc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dirty="0">
                          <a:latin typeface="Century Gothic"/>
                        </a:rPr>
                        <a:t>1. What city did Emmett Till come from?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800" b="0" dirty="0">
                        <a:latin typeface="Century Gothic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800" b="1" dirty="0">
                        <a:latin typeface="Century Gothic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/>
                        </a:rPr>
                        <a:t>2. Where was he visiting when he was brutally murdered?</a:t>
                      </a:r>
                    </a:p>
                    <a:p>
                      <a:pPr lvl="0">
                        <a:buNone/>
                      </a:pPr>
                      <a:endParaRPr lang="en-US" sz="1800" b="0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US" sz="1800" b="1" dirty="0">
                        <a:latin typeface="Century Gothic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/>
                        </a:rPr>
                        <a:t>3. What was the trial verdict for the men accused of killing Till?</a:t>
                      </a:r>
                    </a:p>
                    <a:p>
                      <a:pPr lvl="0">
                        <a:buNone/>
                      </a:pPr>
                      <a:endParaRPr lang="en-US" sz="1800" b="0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US" sz="1800" b="1" dirty="0">
                        <a:latin typeface="Century Gothic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4. The murder of Till is seen to be one of the key reasons for the start of what movement?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800" b="0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800" b="1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874062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="0" dirty="0">
                          <a:latin typeface="Century Gothic"/>
                        </a:rPr>
                        <a:t>5.  Which famous American singer wrote a song about Till?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800" b="0" dirty="0">
                        <a:latin typeface="Century Gothic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800" b="1" dirty="0">
                        <a:latin typeface="Century Gothic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dirty="0">
                          <a:latin typeface="Century Gothic"/>
                        </a:rPr>
                        <a:t>6. Why did Till’s mother want newspapers to show pictures of his dead body?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/>
                        </a:rPr>
                        <a:t>7. What did some people accuse Till’s mother of?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Century Gothic"/>
                        </a:rPr>
                        <a:t>8. </a:t>
                      </a:r>
                      <a:r>
                        <a:rPr lang="en-US" sz="1800" b="0" dirty="0">
                          <a:latin typeface="Century Gothic"/>
                        </a:rPr>
                        <a:t>Why did they do this?</a:t>
                      </a:r>
                      <a:endParaRPr lang="en-GB" sz="1800" b="0" dirty="0">
                        <a:latin typeface="Century Gothic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34380620"/>
                  </a:ext>
                </a:extLst>
              </a:tr>
            </a:tbl>
          </a:graphicData>
        </a:graphic>
      </p:graphicFrame>
      <p:pic>
        <p:nvPicPr>
          <p:cNvPr id="15" name="Graphic 14" descr="Podium with solid fill">
            <a:extLst>
              <a:ext uri="{FF2B5EF4-FFF2-40B4-BE49-F238E27FC236}">
                <a16:creationId xmlns:a16="http://schemas.microsoft.com/office/drawing/2014/main" id="{070EBFA2-9EBB-49E4-B8D6-199BEBE49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5522" y="4132551"/>
            <a:ext cx="1114850" cy="1114850"/>
          </a:xfrm>
          <a:prstGeom prst="rect">
            <a:avLst/>
          </a:prstGeom>
        </p:spPr>
      </p:pic>
      <p:pic>
        <p:nvPicPr>
          <p:cNvPr id="16" name="Graphic 15" descr="Crawl with solid fill">
            <a:extLst>
              <a:ext uri="{FF2B5EF4-FFF2-40B4-BE49-F238E27FC236}">
                <a16:creationId xmlns:a16="http://schemas.microsoft.com/office/drawing/2014/main" id="{BF5A16FD-35AF-46B7-917C-C35D1927C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460" y="1888678"/>
            <a:ext cx="1119515" cy="11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159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ea4fff-bd72-4f9c-a28d-a65ffe39de9f" xsi:nil="true"/>
    <lcf76f155ced4ddcb4097134ff3c332f xmlns="ebb2b93f-f1fe-4829-a24d-23d271ce296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9CF6A4EB8B74C9C0E22715D4B9733" ma:contentTypeVersion="13" ma:contentTypeDescription="Create a new document." ma:contentTypeScope="" ma:versionID="7daae0f94858b3d0e851122b19f6e82d">
  <xsd:schema xmlns:xsd="http://www.w3.org/2001/XMLSchema" xmlns:xs="http://www.w3.org/2001/XMLSchema" xmlns:p="http://schemas.microsoft.com/office/2006/metadata/properties" xmlns:ns2="ebb2b93f-f1fe-4829-a24d-23d271ce296e" xmlns:ns3="5dea4fff-bd72-4f9c-a28d-a65ffe39de9f" targetNamespace="http://schemas.microsoft.com/office/2006/metadata/properties" ma:root="true" ma:fieldsID="2962efa12ab9e40b1601f96301f279b7" ns2:_="" ns3:_="">
    <xsd:import namespace="ebb2b93f-f1fe-4829-a24d-23d271ce296e"/>
    <xsd:import namespace="5dea4fff-bd72-4f9c-a28d-a65ffe39d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2b93f-f1fe-4829-a24d-23d271ce2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097f734-6599-435f-ad61-b5a8a5b543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a4fff-bd72-4f9c-a28d-a65ffe39d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a1cf61d-6735-42a5-a684-3a9c7a904345}" ma:internalName="TaxCatchAll" ma:showField="CatchAllData" ma:web="5dea4fff-bd72-4f9c-a28d-a65ffe39d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65DCE9-949E-405C-83C3-666388D1DE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F72DA3-F404-4F9B-A5B1-52FE1C967C8B}"/>
</file>

<file path=customXml/itemProps3.xml><?xml version="1.0" encoding="utf-8"?>
<ds:datastoreItem xmlns:ds="http://schemas.openxmlformats.org/officeDocument/2006/customXml" ds:itemID="{E6192528-FDD7-46C6-AFB5-9139C09343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233</Words>
  <Application>Microsoft Office PowerPoint</Application>
  <PresentationFormat>On-screen Show (4:3)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Wingdings</vt:lpstr>
      <vt:lpstr>KG Second Chances Solid</vt:lpstr>
      <vt:lpstr>Calibri</vt:lpstr>
      <vt:lpstr>Arial</vt:lpstr>
      <vt:lpstr>Calibri Light</vt:lpstr>
      <vt:lpstr>Century Gothic</vt:lpstr>
      <vt:lpstr>Bebas Neue</vt:lpstr>
      <vt:lpstr>Dreaming Outloud Pro</vt:lpstr>
      <vt:lpstr>Office Theme</vt:lpstr>
      <vt:lpstr>Year 9 History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GCSE Geography?</dc:title>
  <dc:creator>Calvin Hand</dc:creator>
  <cp:lastModifiedBy>Hayley Oakes</cp:lastModifiedBy>
  <cp:revision>37</cp:revision>
  <dcterms:created xsi:type="dcterms:W3CDTF">2020-02-02T18:43:52Z</dcterms:created>
  <dcterms:modified xsi:type="dcterms:W3CDTF">2023-04-24T13:54:34Z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0x01010022E9CF6A4EB8B74C9C0E22715D4B9733</vt:lpwstr>
  </property>
</Properties>
</file>